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3" r:id="rId6"/>
    <p:sldId id="264" r:id="rId7"/>
    <p:sldId id="273" r:id="rId8"/>
    <p:sldId id="265" r:id="rId9"/>
    <p:sldId id="262" r:id="rId10"/>
    <p:sldId id="282" r:id="rId11"/>
    <p:sldId id="266" r:id="rId12"/>
    <p:sldId id="271" r:id="rId13"/>
    <p:sldId id="269" r:id="rId14"/>
    <p:sldId id="267" r:id="rId15"/>
    <p:sldId id="268" r:id="rId16"/>
    <p:sldId id="272" r:id="rId17"/>
    <p:sldId id="270" r:id="rId18"/>
    <p:sldId id="274" r:id="rId19"/>
    <p:sldId id="281" r:id="rId20"/>
    <p:sldId id="275" r:id="rId21"/>
    <p:sldId id="278" r:id="rId22"/>
    <p:sldId id="277" r:id="rId23"/>
    <p:sldId id="280" r:id="rId24"/>
    <p:sldId id="279" r:id="rId25"/>
    <p:sldId id="283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58"/>
    <p:restoredTop sz="94729"/>
  </p:normalViewPr>
  <p:slideViewPr>
    <p:cSldViewPr snapToGrid="0">
      <p:cViewPr varScale="1">
        <p:scale>
          <a:sx n="112" d="100"/>
          <a:sy n="112" d="100"/>
        </p:scale>
        <p:origin x="4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FB45DF-59D6-6850-B79B-1D3FD0D5D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99A40A6-A92E-0E08-437D-4AFB70AC7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8CA88D-DCFA-9A26-E3ED-5EB593E8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41A0E7-40AD-2706-3D81-D33938934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2FA3F8-2717-1F84-D450-4CEC20683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795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5FC6D9-FCD7-0419-5D20-583161F69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107A9B-D8F2-DC3A-F287-C8871897A4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4EBEF8-9383-4157-2917-6B5EA1354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A898F6-4D24-F71D-8FAD-61162E49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9E3CB5-4FA3-D36C-88C9-AD68CC817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7183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E8D2BE-4342-8B8A-087E-5CBA38B01A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F0CCF51-BD11-6C8A-E15E-B03DE3F833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CC4708-DF0B-C778-52DB-5E5D440A4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77627A-EE10-03DC-72A6-ED7466C8E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62EBF5-E050-6379-48BB-6103823C8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5088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D6DCB9-7207-2217-FF13-260D0183F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D54D01-50C0-6D63-C14B-BA6E183C0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7EACFF-E254-3FE0-DC39-E93BB597D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619478-0356-2828-6F9C-3913A28C9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79B935-8C3D-DE67-1E6C-8844636B3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4481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37666C-463F-E072-2F39-920EC9457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D518D1-A7F0-E671-29F0-CEA42EA00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31EE53-23E6-17D1-6343-57DC0D162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2B3B03-CBD5-67E1-E062-2E1D1C1C2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AB09AC-0C06-D01B-7BF2-84DE407F1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59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2D7653-6426-4899-9717-7E49C2F39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3E6E76-D38D-A907-6396-042EB8A37F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1D472F-D68B-FDC4-1D4D-FE723DFED1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DB04F4-6AFA-36F5-7BAE-3E0C56E34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1F5B2C6-8F76-F275-C6BC-D0CB06852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BE4FC5-E0FD-CCE8-9866-33BBE92F6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3915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CF7F79-58D3-4D3C-6A39-A6F0CAD3C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46650F-D922-6E04-3871-F35FB131C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0D192C-AC12-AAD7-9F95-3B04B36E31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D0E9979-02A3-6D0F-66B7-895117785B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C29D66E-43EB-B518-1A4B-51DABF20C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63D53FE-2957-5615-17DE-8F373AC09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E42E70F-0AE8-F2F5-A80F-B31C3D71F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51AEABC-8D1E-9FD2-C557-96685C900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2653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C1C87A-D7A3-1EBA-D050-2E6B28C2F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55233B7-C959-C932-C860-3B13C2CAA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BF3C91F-A767-A5F0-AA8F-2B3C70613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65E5980-7783-D6C7-E28E-892CB16D2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12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894A0BF-F156-DF5C-750C-C2B376E85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350541B-65F6-C42B-7DF4-5FC197354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84EC31A-0684-09E0-A1CF-F35AE210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539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2C9C79-A452-F994-115D-2664B6F35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B95D6E-9E07-D4B9-0BE5-67B0F116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8E15A8-5873-F163-320F-9F0728773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FF3CF4E-72CC-3422-75AF-0660E9A0D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8A97E80-841F-19D3-11F2-2ECA726E9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3FC91C-12DD-6D6E-79A7-9DFE9CC97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4197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E2BD98-9CFE-8DA3-5541-9B75EF150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5469FAA-9303-B993-8D49-B1B849A0F7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2F9B09-0116-9AA8-DB0E-3F74DC83C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346E91-819B-76C4-2BF6-CDA65DF49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DA6AF9-2E5E-2448-E7A5-31747A867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9643DF-C4DE-F2D9-99BA-84AFEAB2F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610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51C6089-C207-A12B-606E-B49869BB6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D14EAC-74DD-F42D-890B-CDE5AB397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B045E1-915D-A309-32FA-F86E438BD5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318B80-386C-4BDB-8743-B4B28140E9BC}" type="datetimeFigureOut">
              <a:rPr lang="zh-CN" altLang="en-US" smtClean="0"/>
              <a:t>2025/12/4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DB1547-5EE8-2667-1ECD-9EA564F331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1D4C2F-AC1E-3DE0-17C0-3C34582D0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7716D2-4A7E-42C6-81E9-F1B5D07BF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44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3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3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3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3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C8DAAE2-C6CB-B27C-31A4-BFDC1B934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8350AAF4-D4FE-A2CE-99E3-9798DF29CE4E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FA54A408-BF87-A042-87FE-E6EF0D6340C2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F0B81C4D-436A-BD9E-40A5-E7E50BF6E4EF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CA9A9B7B-C5B1-D695-A9BD-2C5F542162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4BA72755-4D73-3034-B7B3-78C2BC3E6E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" altLang="zh-CN" sz="5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Design of a Complete Network Communication System (L1&amp;L2)</a:t>
            </a:r>
            <a:endParaRPr lang="zh-CN" altLang="en-US" sz="52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AD1CF5A4-0C3E-2D0E-61FE-E4A08876D2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Xiwen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Huang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GUOLAIBU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EEE,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SUSTech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086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0F6CBD-8370-884C-A8FE-AC5BC15F9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826D9CD-7F39-24D5-D734-FED2E4016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D3285ADB-0DDE-8A7F-AD88-F8F25533B7BD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1CA07F7-CAC2-1971-DD62-1A76D8061D66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64AB5797-6551-C4F5-7EB9-58FE7994C52F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E0C796EA-DCC2-53C0-6148-AC31A9D16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78A5F3C4-2ABB-C411-457D-E065F6F5D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Transmission (Performance Analysis)</a:t>
            </a: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3F2DF543-7CAA-54B8-6453-B7D033362E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197735" y="1810852"/>
            <a:ext cx="7796530" cy="3236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31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B6546-FD10-EEBD-66BF-11B8AEF71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C286E688-D7CB-7B98-F154-98B62FFA4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1525A0B-09EF-9176-7117-8AEA9500960F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F02788A5-F155-7D19-BB63-D598F72FA563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01711360-ED25-184E-FE79-02F627E53B15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E59B9CA7-8E2D-60F1-06D7-A2B84C50E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B9736401-2106-6A29-FE64-8CCEE67BB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Demodulation (Analog to Digital)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10DAAAA0-BDBD-F9C7-5E1A-B5521B902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Threshold: (= 0.3 in our design)</a:t>
            </a:r>
          </a:p>
          <a:p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59F3C0-8DEA-4D83-2C59-049172194A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800" y="2920472"/>
            <a:ext cx="7772400" cy="216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82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3C9FD-C355-BAF5-AC54-F872D30E3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9D0C85A-8D7F-6EC1-FEC3-56B16D96E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E536E33-1995-B1E4-B7EB-8EB5951CF58C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3567DF51-42E0-76A7-E9F0-E17F041E923A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3EEB314B-595F-D9B8-D2C9-A958E5CD8839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038BCF8B-4677-C49D-AE67-8E919741A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AB2D4855-7A4E-6356-5CCC-9B6380338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Result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DCE5E89-08E5-FAD1-02F7-8008A535E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6EF2A7F-526A-C77D-3214-360ABE2D65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573" y="2447229"/>
            <a:ext cx="9966853" cy="1049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342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B5694-2B8E-4B65-FB61-F2D96CE7C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E6C6611-276A-B9A1-DE40-AEC88921A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7BE6C92-537C-3CAD-7791-576246D05EC4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D712E35-542C-1757-AA80-688F0787A80B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81DF7503-10D0-539C-07B6-954CD59004FA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7F1B83CD-A959-989C-B14A-F5F6DE9A07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3143079A-2048-076E-229B-8D7B84202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Longer message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59A6B10-DCE8-5ECF-6B1E-AEA567020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sender splits a long message into multiple fragments of a fixed size (64 bytes). Each fragment is prefixed with a 6-byte header consisting of: </a:t>
            </a:r>
            <a:r>
              <a:rPr lang="en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message_id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 bytes, an identifier for the message), </a:t>
            </a:r>
            <a:r>
              <a:rPr lang="en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fragment_index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 bytes, the index of this fragment), and </a:t>
            </a:r>
            <a:r>
              <a:rPr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 bytes, the total number of fragments). Each fragment is then individually encapsulated into a frame and transmitted over the physical channel.</a:t>
            </a:r>
          </a:p>
          <a:p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the receiver side, a reassembly buffer is created based on </a:t>
            </a:r>
            <a:r>
              <a:rPr lang="en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message_id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As fragments arrive, they are inserted into a dictionary according to their </a:t>
            </a:r>
            <a:r>
              <a:rPr lang="en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fragment_index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When all </a:t>
            </a:r>
            <a:r>
              <a:rPr lang="e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fragments have been received, the receiver concatenates (</a:t>
            </a:r>
            <a:r>
              <a:rPr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连接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them in order to reconstruct the complete byte sequence, then decodes it using UTF-8 to recover the original message.</a:t>
            </a:r>
          </a:p>
          <a:p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466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D2CCC-EA0E-DA66-B3D8-6852C85BC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577CD63-9214-EC39-907F-EFB9A37CB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8163F7C-5411-329F-F220-AD8A73FEC385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45FBDA2-2EA4-08B5-0FFB-24D3E453D836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5396D7E5-0D90-EE68-6CE3-13D7B8D0261B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1D9D3810-11DD-17D4-C316-CE89C8A690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EC5A4203-E58B-9C4A-9730-E233D5DE7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Longer message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2A544C27-7D40-8344-12A9-6DB20528F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157651" y="1825625"/>
            <a:ext cx="987669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595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D1EA9-8BC0-CFFF-E0D3-5E00F96A1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F32B9726-578B-3B24-3B1C-29F563A32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471759E-31B7-CD38-331B-96B59B54CD5F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95C12E9E-A066-63EB-684F-3226237E39C7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E4E4592A-DD48-13FC-DBBE-A7F0C36E8341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CAB26458-9B1D-9E51-6606-AEEA2262A5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E4FD9481-C7F7-FD7C-0086-7E890331C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Error detection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C2065E7-EABD-FA85-A881-10139D6E3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Parity check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Byte -- 8 bits a block: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even number of 1s: add 0 as the parity bit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odd number of 1s: add 1 as the parity bit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Finally, payload + parity have an even number of 1s in total. (1)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Receiver: Check if (1) is true. (Also check if the length of total bits is multiples of nine.)</a:t>
            </a:r>
          </a:p>
        </p:txBody>
      </p:sp>
    </p:spTree>
    <p:extLst>
      <p:ext uri="{BB962C8B-B14F-4D97-AF65-F5344CB8AC3E}">
        <p14:creationId xmlns:p14="http://schemas.microsoft.com/office/powerpoint/2010/main" val="79731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5F6E2C-5DB0-88D6-502E-FF53203DEC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EA59DBA-62D1-62EB-4369-5A0DAD0D8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BDE2A8A3-D109-8B3B-6FD3-797840696E2B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8F4ABB0-DD27-8B9D-F22C-D9130226A5C4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B5C85E9B-EA02-AC89-6CD4-393A0252A615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588AA39A-C7E0-71B8-323F-D05CFB8008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4E05666F-7E60-9F34-7A49-55B361071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Error detection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6C7AB3-49D3-43F9-E07C-01DF0C4733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Threshold to 0.05:</a:t>
            </a:r>
          </a:p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891ED8E-B189-ED67-E39E-9ECC6646C8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711" y="3257718"/>
            <a:ext cx="9686578" cy="148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749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D30578-80C7-7152-28C4-F961CE524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65837D8-2293-ECF1-C494-65922A446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776609CC-2B83-6A22-A7C8-72CF30C728D7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A56A9F7-C89C-E3C0-58B1-7F3C91049767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992BAE4C-CFAF-1059-BA63-A943E3F2195A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B13BC17A-4F7B-86F6-E1C7-BA98CF4553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AC1C9E94-7EA8-7884-AF62-F806ED3A9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Multi-host System</a:t>
            </a:r>
            <a:endParaRPr lang="zh-CN" altLang="en-US" dirty="0"/>
          </a:p>
        </p:txBody>
      </p:sp>
      <p:pic>
        <p:nvPicPr>
          <p:cNvPr id="2" name="内容占位符 3">
            <a:extLst>
              <a:ext uri="{FF2B5EF4-FFF2-40B4-BE49-F238E27FC236}">
                <a16:creationId xmlns:a16="http://schemas.microsoft.com/office/drawing/2014/main" id="{47836DFD-3038-5F7B-130A-10A5D6B2CB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8661" y="2303779"/>
            <a:ext cx="3961444" cy="259937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4952908-A16C-8C58-C06E-EC8B6A3CAA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1892525"/>
            <a:ext cx="5061730" cy="300221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FE4D028-11A0-8946-9E4F-B02C57F00B49}"/>
              </a:ext>
            </a:extLst>
          </p:cNvPr>
          <p:cNvSpPr/>
          <p:nvPr/>
        </p:nvSpPr>
        <p:spPr>
          <a:xfrm>
            <a:off x="2116740" y="4592913"/>
            <a:ext cx="2225289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Design 1</a:t>
            </a:r>
          </a:p>
          <a:p>
            <a:pPr algn="ctr"/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No scalability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B9943C7-231F-5768-3D06-A5B2DF5A9CDA}"/>
              </a:ext>
            </a:extLst>
          </p:cNvPr>
          <p:cNvSpPr/>
          <p:nvPr/>
        </p:nvSpPr>
        <p:spPr>
          <a:xfrm>
            <a:off x="7735754" y="4592913"/>
            <a:ext cx="1470274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Design 2</a:t>
            </a:r>
          </a:p>
          <a:p>
            <a:pPr algn="ctr"/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Scalable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927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6CF63E-CE09-0151-0F48-AF83247E5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49241A7-A73C-5451-845D-88F7B5ED3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15BFE47-A47E-6BD0-8928-FCCF563D072F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E325AF4-522B-47BB-B3E5-B230E2BEB517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4A886964-A4E0-AA37-67BD-513710DA4D5E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0BD50B85-371B-4A8B-3D34-6E9E1A8F3B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B2047CC6-65CE-8CEF-98E2-24B1F30EF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Multi-host: Router</a:t>
            </a:r>
            <a:endParaRPr lang="zh-CN" altLang="en-US" dirty="0"/>
          </a:p>
        </p:txBody>
      </p:sp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DA34B322-4555-2085-CB3F-83077C4BE6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339988" y="1825625"/>
            <a:ext cx="95120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594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C67C8-8198-1B89-0F85-A17724D50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18AA341-CB0D-C6BC-F2A6-58B94881C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CB4D26C-DE2C-0B40-FB25-42863EAE79E0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93CD906C-D3FC-8631-C983-F94E24536AB6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F9579EAA-9CAF-31FB-DBBE-33B026DB409A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42F553BE-0999-5819-7BC6-4F4BDE431B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943A3EBF-1A48-D17B-AB18-40F4774D2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Multi-host: Workflow</a:t>
            </a: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225322FC-A326-CFFF-3AC5-F4A415E659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971739" y="1825625"/>
            <a:ext cx="62485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008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4629D-0984-920F-DA35-FB05A8584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1003E55-0F21-3602-7B8C-3681C02C8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3FC5A122-3261-EBBB-56FB-4557B86D9E35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7342DC2-51B1-029E-78A7-0282D9F8550E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15842085-2A16-C6AF-2CEE-1CEBA131860F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F6AC95DC-03FB-C2B9-EC21-0AB8056D4C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6ECDED07-6E3F-579A-1D67-C29BB2A5E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Communication?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71B22770-3869-F738-9ED3-32CEFF09C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Host B requires data from host A for its own application.</a:t>
            </a: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8FDD3AE-5983-0E66-C6E0-09E08AF5F1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800" y="2789507"/>
            <a:ext cx="7772400" cy="242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443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9EA43-CBA0-04B1-4577-9525B2239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A81C060-3885-29E7-18B6-8958EC51A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BFC62A27-05B0-50A3-213F-AEF81DFBE6D2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4AA2951-7AC8-769B-88F8-96E84792C209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79F3C28C-5CBD-8E1E-302A-1DE00530BBC6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C696C72F-9F58-EC9A-BBF2-7CFEE8A3E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972C9ABB-6ADE-6037-EDF7-6DCDF4CFC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Multi-host: Result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1D299AA-4AE5-2734-5938-D99CA612BC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169519" y="2523097"/>
            <a:ext cx="9852962" cy="181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3007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DFF07-0663-4262-6642-AB7061B13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A5F0A70-C8F1-2F29-8CCD-1C947D945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E829B7F-5C3E-8A88-DB89-3DA0AC8DB946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EE77DFE-2330-F105-0923-7E20DDAE283D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ECD0F9D1-CC53-F041-3646-4A0012389B82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9CF5976D-3F64-88CD-8466-C04B23715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9A61AE00-5959-49C9-B081-39F5E9C11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Multi-host: Result</a:t>
            </a:r>
            <a:endParaRPr lang="zh-CN" altLang="en-US" dirty="0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610510C6-3D52-795C-E0D3-0D01C68350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164068" y="1825625"/>
            <a:ext cx="78638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811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AE2E4-EA01-E32F-EF04-ED29749BF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BF543E02-34A3-5912-2A19-18203CD9B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2028A26C-345C-084F-D5FC-F746729AB86C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5330944B-575D-3E3C-1657-D6E337F367D2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780A97DC-7D8C-6C0A-26CA-1D206E00B0F3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D73217CA-7BBB-3180-1BF6-B1D241343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85F54E35-1A11-C575-8E0B-0E8D0B9EE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Multi-host: Result</a:t>
            </a:r>
            <a:endParaRPr lang="zh-CN" altLang="en-US" dirty="0"/>
          </a:p>
        </p:txBody>
      </p:sp>
      <p:pic>
        <p:nvPicPr>
          <p:cNvPr id="7" name="内容占位符 3">
            <a:extLst>
              <a:ext uri="{FF2B5EF4-FFF2-40B4-BE49-F238E27FC236}">
                <a16:creationId xmlns:a16="http://schemas.microsoft.com/office/drawing/2014/main" id="{002D7EAC-FE51-168F-1F7F-470BD207F1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4068" y="1825625"/>
            <a:ext cx="78638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224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88DD39-8485-C3EC-3394-D2E6EBD04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A451F68-6D16-9043-9AE6-17FCC97C6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65A4953E-98C5-6FC2-24F8-AE7CDBD2F102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4E67FEB6-8602-BB09-FFA7-F537A594813B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99B1B894-1C4D-0C38-4A81-5744C3CF281C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790ECE69-B577-EF9E-6BC2-999A4BC6D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927DC5C8-CB9C-65CD-AB56-9158D477E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Multi-host: Result (simultaneous transmission)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4E4A6593-3C73-D6D0-0B11-2F8B770218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264647" y="1825625"/>
            <a:ext cx="76627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04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97E3CD-51DC-12FE-6A9E-FB5C38B9A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B1336B9-FBF3-F0A1-E66A-45E9E1A06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2532DF1-710A-59D2-13B2-250BB5FE93B8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F72A62E4-DDEF-9C34-384E-56CD6D8E4B93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AD0C1C3B-2CCA-97AD-24F9-17E412B30720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A131DD03-B9D6-CFFF-C9A9-B5FC485FE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0FB523F9-7681-FC5D-E993-BAF00274C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Multi-host: Result (simultaneous transmission)</a:t>
            </a: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42FDE578-9C24-28E9-95CD-488DD1D74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164068" y="1825625"/>
            <a:ext cx="78638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6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EE4D18-92B4-88AB-7264-E8CBC0F0E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488E0B0-EF97-D555-1AEA-9E08302BA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67F1E639-7C7D-1ACC-9BEC-D0FBB35484ED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35AFEC74-FEB3-7CEA-0556-8EBC377BC7E6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573B1782-8502-E4D5-B6C7-78C5DB11A4B9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708D8D9C-73F2-6534-FB6D-C0B01A246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700FD2BE-498C-7F9D-9CFD-70BBD41A38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42FBEF71-B72B-1FD1-4C1B-319463BBD9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am open to any questions you may have.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932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DC81D-EE9F-6060-A3CF-3BEAF2E593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A638D52-BF3A-89B2-E590-344A1E5D0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C8B3FDA-091B-9A56-6A75-5978D7F13207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2DBDB80F-56A8-7ECF-7C1F-4B1CB1987DEB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8970CD4F-976A-345F-C8BA-6CEDC1C9D7BD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5062DD86-8C51-32BF-1335-C733CB6467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F15C2BB-3009-4F78-6EE1-D6862C017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need to build a network communication system!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E503AD7-F3D4-04A7-3DA8-883F0157FD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enable communication,</a:t>
            </a: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1613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252C3F-17BB-8F31-24D7-1D46E4EC3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FD965E2-65B6-4929-F791-B08A9ABC5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B92F0543-0124-2437-4FA1-3A3FE4435FCF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2D2866F-EE9A-9B49-8EC1-F72B017B146D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31E69D6B-D42A-7FC3-8041-7783C51DCFAB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13534689-78E1-2ADF-152B-D8323E874C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A364063D-02AA-AB4D-D33D-AEEF34F08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Simplest Case: Point-to-Point (P2P)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CC84038F-EEEB-B168-5505-BDA8FF0B1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network layer and above.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host identifying, no addressing, routing or forwarding.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dst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headers in frame building.</a:t>
            </a: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physical and link layer: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signal generation, modulation, transmission, demodulation, data recovery.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Longer message (fragmentation), error detection.</a:t>
            </a:r>
          </a:p>
          <a:p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7207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98E82-AE97-E746-B352-414BE64B8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F27C338-7119-CDD7-E0F1-DEAF3CBA0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DB598265-5B79-3098-67D1-1AC8E0634B29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63CD32E-94EF-4D98-CE06-B242BBA4DF78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3A33D6B8-9EBC-DA2F-C938-F7A1AA261FC3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E681224C-4343-615D-B67C-677543A63D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9AAC5BD8-FEE1-3DE1-E1AF-09F1F5092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43260" cy="1325563"/>
          </a:xfrm>
        </p:spPr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Digital signal generation &amp; data recovery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95CE3D10-522E-9CFD-8215-86974CD1B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One-to-one correspondence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(UTF-8).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Eg: “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我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”——“1101” (Just a demonstration, not accurate.)</a:t>
            </a: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EB8FF69-E732-BECB-F376-A2352D6E86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800" y="3582850"/>
            <a:ext cx="7772400" cy="182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293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5F273-1799-09D2-BB33-9F0548CFA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EE701F0-928D-64FE-A8F3-2200D8440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BEF529A-137E-FBC9-D779-A0AF30CA0547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D3EDCC0D-5C9E-34F3-06D7-58AA9B15F238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E856291A-03EC-830F-8736-FF5B0CE2513E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4FB2DAFD-B438-833F-5368-A80EA08F19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254802B4-314E-2539-BEDB-DD0201C7D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Modulation (Digital to Analog)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1DF967A-7E42-8566-C1B9-97326FEBF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ASK (Amplitude Shift Keying)</a:t>
            </a:r>
          </a:p>
          <a:p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1/0 to samples of sine functions.</a:t>
            </a:r>
          </a:p>
          <a:p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821390C-3996-A0DB-B44E-D8025BDF37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7269" y="3279806"/>
            <a:ext cx="5265420" cy="14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55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C7ED8-09EA-ABC8-D311-55BBB7FB9D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316DB73-8357-B60D-A696-8D3E4BDA2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83D8F78F-91BE-59E8-E328-B7D5F366CF5A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04512A1-4DC0-77E9-B607-937EE39F2349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EE9553EA-2BD0-29B5-4716-4EE5802CCD85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0EE16A9A-EEAA-F8BF-944E-1A41B1A880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043BF907-D32E-3B61-6EC0-6068D0A08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Modulation (Digital to Analog)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FD1B2BDA-FD0D-1A5E-51F0-D0EC8EF56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design:</a:t>
            </a:r>
          </a:p>
          <a:p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1" lang="en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0.1</a:t>
            </a:r>
            <a:endParaRPr kumimoji="1" lang="en" altLang="zh-CN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1" lang="en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kumimoji="1"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1.0</a:t>
            </a:r>
          </a:p>
          <a:p>
            <a:endParaRPr kumimoji="1"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6732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A31B4-088D-AA82-5734-74739A4A6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32AFF0D-5E28-4BB4-E220-746F5FD1C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2057E508-C232-DDCB-BE91-4007B4EB4629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C0578271-35FC-D11D-ABE4-A7DFFEA97752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40179790-43E1-9459-8102-0A1350E182CD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14864301-26D1-89EC-C251-DC4816854D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63A64784-E4EC-F0FC-F212-88619459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Transmission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F58397-EA73-3FB5-8EF9-438EAFD6DC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Analog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Attenuation, noise (which may cause bit error)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Propagation delay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768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4E980-8E50-ECB2-CE32-252CF43B3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8E35496-E507-9D3A-9B14-7E49B7848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24"/>
            <a:ext cx="650340" cy="5975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AD3B5E7-F1CF-EF49-42DD-6BDF7CB9EA1F}"/>
              </a:ext>
            </a:extLst>
          </p:cNvPr>
          <p:cNvCxnSpPr/>
          <p:nvPr/>
        </p:nvCxnSpPr>
        <p:spPr>
          <a:xfrm>
            <a:off x="650340" y="715924"/>
            <a:ext cx="112368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DC4FB7C4-D31D-195E-C3C2-4F6EF6BB2514}"/>
              </a:ext>
            </a:extLst>
          </p:cNvPr>
          <p:cNvCxnSpPr>
            <a:cxnSpLocks/>
          </p:cNvCxnSpPr>
          <p:nvPr/>
        </p:nvCxnSpPr>
        <p:spPr>
          <a:xfrm>
            <a:off x="311888" y="6595732"/>
            <a:ext cx="11575312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4F44F161-FBBB-99DD-AB74-915DC86C2C46}"/>
              </a:ext>
            </a:extLst>
          </p:cNvPr>
          <p:cNvSpPr txBox="1"/>
          <p:nvPr/>
        </p:nvSpPr>
        <p:spPr>
          <a:xfrm>
            <a:off x="304800" y="6585101"/>
            <a:ext cx="6407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Southern University of Science and Technology 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16DF2AA7-32AF-A909-3F68-6C0313A52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5260" y="118424"/>
            <a:ext cx="2831940" cy="520356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0055DE77-DA05-5A71-3013-169B747AC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P2P: Transmission</a:t>
            </a:r>
            <a:endParaRPr lang="zh-CN" altLang="en-US" dirty="0"/>
          </a:p>
        </p:txBody>
      </p:sp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61C13036-63E3-64C2-A5DF-ECE6CE8169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164068" y="1825625"/>
            <a:ext cx="78638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33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667</Words>
  <Application>Microsoft Macintosh PowerPoint</Application>
  <PresentationFormat>宽屏</PresentationFormat>
  <Paragraphs>97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0" baseType="lpstr">
      <vt:lpstr>等线</vt:lpstr>
      <vt:lpstr>等线 Light</vt:lpstr>
      <vt:lpstr>Arial</vt:lpstr>
      <vt:lpstr>Times New Roman</vt:lpstr>
      <vt:lpstr>Office 主题​​</vt:lpstr>
      <vt:lpstr>A Design of a Complete Network Communication System (L1&amp;L2)</vt:lpstr>
      <vt:lpstr>Why Communication?</vt:lpstr>
      <vt:lpstr>We need to build a network communication system!</vt:lpstr>
      <vt:lpstr>Simplest Case: Point-to-Point (P2P)</vt:lpstr>
      <vt:lpstr>P2P: Digital signal generation &amp; data recovery</vt:lpstr>
      <vt:lpstr>P2P: Modulation (Digital to Analog)</vt:lpstr>
      <vt:lpstr>P2P: Modulation (Digital to Analog)</vt:lpstr>
      <vt:lpstr>P2P: Transmission</vt:lpstr>
      <vt:lpstr>P2P: Transmission</vt:lpstr>
      <vt:lpstr>P2P: Transmission (Performance Analysis)</vt:lpstr>
      <vt:lpstr>P2P: Demodulation (Analog to Digital)</vt:lpstr>
      <vt:lpstr>P2P: Result</vt:lpstr>
      <vt:lpstr>P2P: Longer message</vt:lpstr>
      <vt:lpstr>P2P: Longer message</vt:lpstr>
      <vt:lpstr>P2P: Error detection</vt:lpstr>
      <vt:lpstr>P2P: Error detection</vt:lpstr>
      <vt:lpstr>Multi-host System</vt:lpstr>
      <vt:lpstr>Multi-host: Router</vt:lpstr>
      <vt:lpstr>Multi-host: Workflow</vt:lpstr>
      <vt:lpstr>Multi-host: Result</vt:lpstr>
      <vt:lpstr>Multi-host: Result</vt:lpstr>
      <vt:lpstr>Multi-host: Result</vt:lpstr>
      <vt:lpstr>Multi-host: Result (simultaneous transmission)</vt:lpstr>
      <vt:lpstr>Multi-host: Result (simultaneous transmission)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Yafei Deng</dc:creator>
  <cp:lastModifiedBy>Floating Standing</cp:lastModifiedBy>
  <cp:revision>48</cp:revision>
  <dcterms:created xsi:type="dcterms:W3CDTF">2025-12-01T09:48:57Z</dcterms:created>
  <dcterms:modified xsi:type="dcterms:W3CDTF">2025-12-04T13:29:53Z</dcterms:modified>
</cp:coreProperties>
</file>

<file path=docProps/thumbnail.jpeg>
</file>